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66797-D896-4B2E-B2D2-7EC2A3BFF289}" type="datetimeFigureOut">
              <a:rPr lang="nl-BE" smtClean="0"/>
              <a:pPr/>
              <a:t>3/06/2012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EBB32-625D-4AA2-81B8-53F7184D9D24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512167"/>
          </a:xfrm>
        </p:spPr>
        <p:txBody>
          <a:bodyPr/>
          <a:lstStyle/>
          <a:p>
            <a:r>
              <a:rPr lang="nl-BE" dirty="0" smtClean="0"/>
              <a:t>Boom in beeld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7128792" cy="2520280"/>
          </a:xfrm>
        </p:spPr>
        <p:txBody>
          <a:bodyPr>
            <a:normAutofit/>
          </a:bodyPr>
          <a:lstStyle/>
          <a:p>
            <a:r>
              <a:rPr lang="nl-BE" dirty="0" smtClean="0"/>
              <a:t>Voor Natuurwetenschappen moesten we op verschillende momenten in het jaar een foto nemen van een boom.</a:t>
            </a:r>
            <a:endParaRPr lang="nl-B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Krokusvakantie 15/02/’12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foto dat ik heb genomen in de krokusvakantie:</a:t>
            </a:r>
            <a:endParaRPr lang="nl-BE" dirty="0"/>
          </a:p>
        </p:txBody>
      </p:sp>
      <p:pic>
        <p:nvPicPr>
          <p:cNvPr id="6146" name="Picture 2" descr="C:\Users\Default.Default-HP\Pictures\2012-01-04 001\december '11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41509"/>
            <a:ext cx="3312368" cy="441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Paasvakantie 04/04/’12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voorlaatste keer dat ik een </a:t>
            </a:r>
            <a:r>
              <a:rPr lang="nl-BE" dirty="0" smtClean="0"/>
              <a:t>foto heb getrokken</a:t>
            </a:r>
            <a:r>
              <a:rPr lang="nl-BE" dirty="0" smtClean="0"/>
              <a:t>.</a:t>
            </a:r>
          </a:p>
          <a:p>
            <a:r>
              <a:rPr lang="nl-BE" dirty="0" smtClean="0"/>
              <a:t>De temperatuur was toen 13°C en we waren toen lente.</a:t>
            </a:r>
          </a:p>
          <a:p>
            <a:r>
              <a:rPr lang="nl-BE" dirty="0" smtClean="0"/>
              <a:t>De zon ging op om 07:05 en ging onder om 20:19.</a:t>
            </a:r>
          </a:p>
          <a:p>
            <a:r>
              <a:rPr lang="nl-BE" dirty="0" smtClean="0"/>
              <a:t>De knoppen aan de boom zijn </a:t>
            </a:r>
            <a:r>
              <a:rPr lang="nl-BE" dirty="0" err="1" smtClean="0"/>
              <a:t>opengebloeid</a:t>
            </a:r>
            <a:r>
              <a:rPr lang="nl-BE" dirty="0" smtClean="0"/>
              <a:t>. </a:t>
            </a:r>
          </a:p>
          <a:p>
            <a:r>
              <a:rPr lang="nl-BE" dirty="0" smtClean="0"/>
              <a:t>Wat er aan de okselknop/eindknop hangt zijn bloemen.</a:t>
            </a:r>
            <a:endParaRPr lang="nl-B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Paasvakantie 04/04/’12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voorlaatste foto dat </a:t>
            </a:r>
            <a:r>
              <a:rPr lang="nl-BE" dirty="0" smtClean="0"/>
              <a:t>ik heb getrokken: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7170" name="Picture 2" descr="C:\Users\Default.Default-HP\Pictures\2012-04-04 001\P404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294366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nl-BE" dirty="0" smtClean="0"/>
              <a:t>         Eind mei 31/05/’12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389120"/>
          </a:xfrm>
        </p:spPr>
        <p:txBody>
          <a:bodyPr/>
          <a:lstStyle/>
          <a:p>
            <a:r>
              <a:rPr lang="nl-BE" dirty="0" smtClean="0"/>
              <a:t>Dit is de allerlaatste foto dat ik </a:t>
            </a:r>
            <a:r>
              <a:rPr lang="nl-BE" dirty="0" smtClean="0"/>
              <a:t>heb</a:t>
            </a:r>
            <a:r>
              <a:rPr lang="nl-BE" dirty="0" smtClean="0"/>
              <a:t> getrokken</a:t>
            </a:r>
            <a:r>
              <a:rPr lang="nl-BE" dirty="0" smtClean="0"/>
              <a:t>.</a:t>
            </a:r>
          </a:p>
          <a:p>
            <a:r>
              <a:rPr lang="nl-BE" dirty="0" smtClean="0"/>
              <a:t>Het was toen 18°C en we waren toen lente.</a:t>
            </a:r>
          </a:p>
          <a:p>
            <a:r>
              <a:rPr lang="nl-BE" dirty="0" smtClean="0"/>
              <a:t>De zon ging op om 05:25 en ging weer onder om 21:49.</a:t>
            </a:r>
          </a:p>
          <a:p>
            <a:r>
              <a:rPr lang="nl-BE" dirty="0" smtClean="0"/>
              <a:t>Er hangen geen bloemen meer aan de boom.</a:t>
            </a:r>
          </a:p>
          <a:p>
            <a:r>
              <a:rPr lang="nl-BE" dirty="0" smtClean="0"/>
              <a:t>Maar nu zijn er wel veel meer bladeren aan de boom.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Eind mei 31/05/’12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allerlaatste foto dat ik moest nemen ziet u hier:</a:t>
            </a:r>
          </a:p>
          <a:p>
            <a:endParaRPr lang="nl-BE" dirty="0"/>
          </a:p>
        </p:txBody>
      </p:sp>
      <p:pic>
        <p:nvPicPr>
          <p:cNvPr id="8194" name="Picture 2" descr="C:\Users\Default.Default-HP\Pictures\2012-06-02 001\P602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791" y="2348880"/>
            <a:ext cx="3381839" cy="450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September 19/09/’11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eerste foto dat we moesten nemen was in september.</a:t>
            </a:r>
          </a:p>
          <a:p>
            <a:r>
              <a:rPr lang="nl-BE" dirty="0" smtClean="0"/>
              <a:t>Het was toen 17°C en het was zomer.</a:t>
            </a:r>
          </a:p>
          <a:p>
            <a:r>
              <a:rPr lang="nl-BE" dirty="0" smtClean="0"/>
              <a:t>De zon ging op om 07:19 en ging weer onder om 19:48.</a:t>
            </a:r>
          </a:p>
          <a:p>
            <a:r>
              <a:rPr lang="nl-BE" dirty="0" smtClean="0"/>
              <a:t>De foto is genomen in mijn tuin en mijn boom is een pruimenboom.</a:t>
            </a:r>
          </a:p>
          <a:p>
            <a:r>
              <a:rPr lang="nl-BE" dirty="0" smtClean="0"/>
              <a:t>Een typisch kenmerk daarvan is dat het een steenvrucht is.</a:t>
            </a:r>
          </a:p>
          <a:p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    September 19/09/’11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eerste foto dat ik heb getrokken in de zomer.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 descr="C:\Users\Default.Default-HP\Pictures\2011-09-19 001\september '11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327834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       Herfstvakantie 05/11/’11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Dit is de tweede foto dat </a:t>
            </a:r>
            <a:r>
              <a:rPr lang="nl-BE" dirty="0" smtClean="0"/>
              <a:t>ik heb</a:t>
            </a:r>
            <a:r>
              <a:rPr lang="nl-BE" dirty="0" smtClean="0"/>
              <a:t> </a:t>
            </a:r>
            <a:r>
              <a:rPr lang="nl-BE" dirty="0" smtClean="0"/>
              <a:t>nemen.</a:t>
            </a:r>
          </a:p>
          <a:p>
            <a:r>
              <a:rPr lang="nl-BE" dirty="0" smtClean="0"/>
              <a:t>Het was toen 15°C en het was herfst.</a:t>
            </a:r>
          </a:p>
          <a:p>
            <a:r>
              <a:rPr lang="nl-BE" dirty="0" smtClean="0"/>
              <a:t>De zon ging op om 07:36 en ging weer onder om 17:10.</a:t>
            </a:r>
          </a:p>
          <a:p>
            <a:r>
              <a:rPr lang="nl-BE" dirty="0" smtClean="0"/>
              <a:t>Het kleur van de bladeren is groen en er hangen geen bladeren aan.</a:t>
            </a:r>
          </a:p>
          <a:p>
            <a:r>
              <a:rPr lang="nl-BE" dirty="0" smtClean="0"/>
              <a:t>De vruchten zien er rond uit en het kleur is paars - blauwachtig.</a:t>
            </a:r>
          </a:p>
          <a:p>
            <a:pPr>
              <a:buNone/>
            </a:pPr>
            <a:r>
              <a:rPr lang="nl-BE" dirty="0" smtClean="0"/>
              <a:t>                                                  </a:t>
            </a:r>
          </a:p>
          <a:p>
            <a:pPr>
              <a:buNone/>
            </a:pPr>
            <a:r>
              <a:rPr lang="nl-BE" dirty="0" smtClean="0"/>
              <a:t>                                                   </a:t>
            </a:r>
            <a:r>
              <a:rPr lang="nl-BE" dirty="0" smtClean="0">
                <a:solidFill>
                  <a:srgbClr val="7030A0"/>
                </a:solidFill>
              </a:rPr>
              <a:t>      </a:t>
            </a:r>
            <a:r>
              <a:rPr lang="nl-BE" dirty="0" smtClean="0"/>
              <a:t>zo ziet een pruim eruit</a:t>
            </a:r>
          </a:p>
        </p:txBody>
      </p:sp>
      <p:pic>
        <p:nvPicPr>
          <p:cNvPr id="4" name="Afbeelding 3" descr="pru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725144"/>
            <a:ext cx="1944216" cy="2247513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>
            <a:off x="4788024" y="587727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Herfstvakantie 05/11/’11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We moesten in de herfstvakantie 1 mooi blad minstens een week laten drogen tussen een telefoonboek.</a:t>
            </a:r>
          </a:p>
          <a:p>
            <a:r>
              <a:rPr lang="nl-BE" dirty="0" smtClean="0"/>
              <a:t>Dan moesten we ook nog de bladkenmerken noteren.</a:t>
            </a:r>
          </a:p>
          <a:p>
            <a:pPr>
              <a:buNone/>
            </a:pPr>
            <a:r>
              <a:rPr lang="nl-BE" dirty="0" smtClean="0"/>
              <a:t>1) mijn blad was enkelvoudig</a:t>
            </a:r>
          </a:p>
          <a:p>
            <a:pPr>
              <a:buNone/>
            </a:pPr>
            <a:r>
              <a:rPr lang="nl-BE" dirty="0" smtClean="0"/>
              <a:t>2) de bladstand </a:t>
            </a:r>
            <a:r>
              <a:rPr lang="nl-BE" dirty="0" smtClean="0"/>
              <a:t>van </a:t>
            </a:r>
            <a:r>
              <a:rPr lang="nl-BE" dirty="0" smtClean="0"/>
              <a:t>mijn blad was kransstandig</a:t>
            </a:r>
          </a:p>
          <a:p>
            <a:pPr>
              <a:buNone/>
            </a:pPr>
            <a:r>
              <a:rPr lang="nl-BE" dirty="0" smtClean="0"/>
              <a:t>3) de nervatuur is </a:t>
            </a:r>
            <a:r>
              <a:rPr lang="nl-BE" dirty="0" err="1" smtClean="0"/>
              <a:t>veernervig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4) de insnijding van het bladschijf is handvormig samengesteld</a:t>
            </a:r>
          </a:p>
          <a:p>
            <a:pPr>
              <a:buNone/>
            </a:pPr>
            <a:r>
              <a:rPr lang="nl-BE" dirty="0" smtClean="0"/>
              <a:t>5) de insnijding van de bladrand is gezaagd</a:t>
            </a:r>
          </a:p>
          <a:p>
            <a:pPr>
              <a:buNone/>
            </a:pPr>
            <a:r>
              <a:rPr lang="nl-BE" dirty="0" smtClean="0"/>
              <a:t>                        Boomsoort= Amerikaanse vogelkers  </a:t>
            </a: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      Herfstvakantie 05/11/’11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tweede foto dat ik </a:t>
            </a:r>
            <a:r>
              <a:rPr lang="nl-BE" dirty="0" smtClean="0"/>
              <a:t>heb</a:t>
            </a:r>
            <a:r>
              <a:rPr lang="nl-BE" dirty="0" smtClean="0"/>
              <a:t> genomen </a:t>
            </a:r>
            <a:r>
              <a:rPr lang="nl-BE" dirty="0" smtClean="0"/>
              <a:t>in de herfst.</a:t>
            </a:r>
          </a:p>
          <a:p>
            <a:endParaRPr lang="nl-BE" dirty="0"/>
          </a:p>
        </p:txBody>
      </p:sp>
      <p:pic>
        <p:nvPicPr>
          <p:cNvPr id="3074" name="Picture 2" descr="C:\Users\Default.Default-HP\Pictures\2011-12-12 001\november '11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 Kerstvakantie 04/01/’12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derde foto dat </a:t>
            </a:r>
            <a:r>
              <a:rPr lang="nl-BE" dirty="0" smtClean="0"/>
              <a:t>ik heb</a:t>
            </a:r>
            <a:r>
              <a:rPr lang="nl-BE" dirty="0" smtClean="0"/>
              <a:t> genomen.</a:t>
            </a:r>
            <a:endParaRPr lang="nl-BE" dirty="0" smtClean="0"/>
          </a:p>
          <a:p>
            <a:r>
              <a:rPr lang="nl-BE" dirty="0" smtClean="0"/>
              <a:t>Het was toen 9°C en het was winter.</a:t>
            </a:r>
          </a:p>
          <a:p>
            <a:r>
              <a:rPr lang="nl-BE" dirty="0" smtClean="0"/>
              <a:t>De zon ging op om 8:47 en ging onder om 16:42.</a:t>
            </a:r>
          </a:p>
          <a:p>
            <a:r>
              <a:rPr lang="nl-BE" dirty="0" smtClean="0"/>
              <a:t>Er hangen geen bladeren aan de boom en de knoppen zijn nog dicht.</a:t>
            </a: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nl-BE" dirty="0" smtClean="0"/>
              <a:t>      Kerstvakantie 04/01/’12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9120"/>
          </a:xfrm>
        </p:spPr>
        <p:txBody>
          <a:bodyPr/>
          <a:lstStyle/>
          <a:p>
            <a:r>
              <a:rPr lang="nl-BE" dirty="0" smtClean="0"/>
              <a:t>Hier zie je de foto dat ik in de kerstvakantie heb getrokken:</a:t>
            </a:r>
          </a:p>
          <a:p>
            <a:endParaRPr lang="nl-BE" dirty="0"/>
          </a:p>
        </p:txBody>
      </p:sp>
      <p:pic>
        <p:nvPicPr>
          <p:cNvPr id="4098" name="Picture 2" descr="C:\Users\Default.Default-HP\Pictures\2012-01-04 001\december '11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5499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     Krokusvakantie 15/02/’12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is de vierde foto dat ik </a:t>
            </a:r>
            <a:r>
              <a:rPr lang="nl-BE" dirty="0" smtClean="0"/>
              <a:t>heb getrokken.</a:t>
            </a:r>
            <a:endParaRPr lang="nl-BE" dirty="0" smtClean="0"/>
          </a:p>
          <a:p>
            <a:r>
              <a:rPr lang="nl-BE" dirty="0" smtClean="0"/>
              <a:t>Het was toen 10°C en het was winter.</a:t>
            </a:r>
          </a:p>
          <a:p>
            <a:r>
              <a:rPr lang="nl-BE" dirty="0" smtClean="0"/>
              <a:t>De zon ging op om 07:54 en ging weer onder om 17:53.</a:t>
            </a:r>
          </a:p>
          <a:p>
            <a:r>
              <a:rPr lang="nl-BE" dirty="0" smtClean="0"/>
              <a:t>De knoppen zijn nog altijd dicht.</a:t>
            </a:r>
            <a:endParaRPr lang="nl-BE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545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Stroom</vt:lpstr>
      <vt:lpstr>Boom in beeld</vt:lpstr>
      <vt:lpstr>         September 19/09/’11</vt:lpstr>
      <vt:lpstr>           September 19/09/’11</vt:lpstr>
      <vt:lpstr>       Herfstvakantie 05/11/’11</vt:lpstr>
      <vt:lpstr>      Herfstvakantie 05/11/’11</vt:lpstr>
      <vt:lpstr>      Herfstvakantie 05/11/’11</vt:lpstr>
      <vt:lpstr>       Kerstvakantie 04/01/’12</vt:lpstr>
      <vt:lpstr>      Kerstvakantie 04/01/’12</vt:lpstr>
      <vt:lpstr>      Krokusvakantie 15/02/’12</vt:lpstr>
      <vt:lpstr>    Krokusvakantie 15/02/’12</vt:lpstr>
      <vt:lpstr>     Paasvakantie 04/04/’12</vt:lpstr>
      <vt:lpstr>      Paasvakantie 04/04/’12</vt:lpstr>
      <vt:lpstr>         Eind mei 31/05/’12</vt:lpstr>
      <vt:lpstr>           Eind mei 31/05/’12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Default</dc:creator>
  <cp:lastModifiedBy>Default</cp:lastModifiedBy>
  <cp:revision>36</cp:revision>
  <dcterms:created xsi:type="dcterms:W3CDTF">2012-06-03T11:41:01Z</dcterms:created>
  <dcterms:modified xsi:type="dcterms:W3CDTF">2012-06-03T15:34:46Z</dcterms:modified>
</cp:coreProperties>
</file>